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8" r:id="rId26"/>
    <p:sldId id="279" r:id="rId27"/>
    <p:sldId id="295" r:id="rId28"/>
    <p:sldId id="280" r:id="rId29"/>
    <p:sldId id="282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6" r:id="rId41"/>
    <p:sldId id="293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12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06EF607-2499-4A6A-BD85-21455F16F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3EE706F-4C72-4E09-B565-29E9F2F9F3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64D335-2AA0-4C0D-A6EA-7BD74DEA2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6.gif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A31EA-D6D2-42C9-BBDD-8F4C58BFDE6C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C05BDE-8DE9-4E3B-8B84-44068247CDAB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merge two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646</Words>
  <Application>Microsoft Office PowerPoint</Application>
  <PresentationFormat>Widescreen</PresentationFormat>
  <Paragraphs>227</Paragraphs>
  <Slides>42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174</cp:revision>
  <dcterms:created xsi:type="dcterms:W3CDTF">2018-07-24T14:16:13Z</dcterms:created>
  <dcterms:modified xsi:type="dcterms:W3CDTF">2020-02-19T08:50:00Z</dcterms:modified>
</cp:coreProperties>
</file>